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91" r:id="rId15"/>
    <p:sldId id="460" r:id="rId16"/>
    <p:sldId id="461" r:id="rId17"/>
    <p:sldId id="485" r:id="rId18"/>
    <p:sldId id="263" r:id="rId19"/>
    <p:sldId id="265" r:id="rId20"/>
    <p:sldId id="487" r:id="rId21"/>
    <p:sldId id="488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72" r:id="rId33"/>
    <p:sldId id="473" r:id="rId34"/>
    <p:sldId id="474" r:id="rId35"/>
    <p:sldId id="476" r:id="rId36"/>
    <p:sldId id="475" r:id="rId37"/>
    <p:sldId id="477" r:id="rId38"/>
    <p:sldId id="478" r:id="rId39"/>
    <p:sldId id="483" r:id="rId40"/>
    <p:sldId id="479" r:id="rId41"/>
    <p:sldId id="480" r:id="rId42"/>
    <p:sldId id="481" r:id="rId43"/>
    <p:sldId id="49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83423"/>
  </p:normalViewPr>
  <p:slideViewPr>
    <p:cSldViewPr>
      <p:cViewPr varScale="1">
        <p:scale>
          <a:sx n="107" d="100"/>
          <a:sy n="107" d="100"/>
        </p:scale>
        <p:origin x="240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dataisbeautiful/comments/xeo0lk/visualizing_the_sum_of_squares_and_r&#178;_calculation/?utm_source=share&amp;utm_medium=web2x&amp;context=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E2EF-C94B-6F74-4D0A-64E366A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Sums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4E9C8-D938-DB18-5C50-56773E198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Cool video</a:t>
            </a:r>
            <a:r>
              <a:rPr lang="en-US" dirty="0"/>
              <a:t> showing sums of squares for linear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9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396195"/>
            <a:ext cx="70083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3962400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effects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/>
          <a:lstStyle/>
          <a:p>
            <a:r>
              <a:rPr lang="en-US" u="sng" dirty="0"/>
              <a:t>Bonus</a:t>
            </a:r>
            <a:r>
              <a:rPr lang="en-US" dirty="0"/>
              <a:t>: bar chart or point chart 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10311</TotalTime>
  <Words>4307</Words>
  <Application>Microsoft Macintosh PowerPoint</Application>
  <PresentationFormat>On-screen Show (4:3)</PresentationFormat>
  <Paragraphs>499</Paragraphs>
  <Slides>43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Visualizing Sums of Squares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Regression Practice</vt:lpstr>
      <vt:lpstr>Not all Correlations are Meaningful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647</cp:revision>
  <cp:lastPrinted>2018-11-19T21:23:19Z</cp:lastPrinted>
  <dcterms:created xsi:type="dcterms:W3CDTF">2013-09-18T21:00:03Z</dcterms:created>
  <dcterms:modified xsi:type="dcterms:W3CDTF">2022-10-18T01:14:23Z</dcterms:modified>
  <cp:category/>
</cp:coreProperties>
</file>